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63" r:id="rId3"/>
    <p:sldId id="264" r:id="rId4"/>
    <p:sldId id="267" r:id="rId5"/>
    <p:sldId id="265" r:id="rId6"/>
    <p:sldId id="266"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Public Sans"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0"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A2F93-1129-4CD6-90C2-EB804C710EDE}" v="327" dt="2023-03-08T16:48:32.948"/>
    <p1510:client id="{25B1AECB-CA3F-4767-A2C3-7896726418EF}" v="352" dt="2023-03-08T18:12:39.342"/>
    <p1510:client id="{9B304312-A7A7-4930-B394-4305B027EC48}" v="3" dt="2023-03-08T15:45:48.590"/>
    <p1510:client id="{B8E20C62-072E-4948-BB88-68FF80217015}" v="34" dt="2023-03-08T15:53:00.412"/>
  </p1510:revLst>
</p1510:revInfo>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95"/>
        <p:guide pos="2880"/>
        <p:guide orient="horz" pos="1429"/>
        <p:guide pos="423"/>
        <p:guide orient="horz" pos="158"/>
        <p:guide orient="horz" pos="2787"/>
        <p:guide pos="2001"/>
        <p:guide pos="338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30" Type="http://customschemas.google.com/relationships/presentationmetadata" Target="metadata"/><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451701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 id="2147483751" r:id="rId101"/>
    <p:sldLayoutId id="2147483752" r:id="rId102"/>
    <p:sldLayoutId id="2147483753" r:id="rId103"/>
    <p:sldLayoutId id="2147483754" r:id="rId104"/>
    <p:sldLayoutId id="2147483755" r:id="rId105"/>
    <p:sldLayoutId id="2147483756" r:id="rId106"/>
    <p:sldLayoutId id="2147483757" r:id="rId107"/>
    <p:sldLayoutId id="2147483758" r:id="rId108"/>
    <p:sldLayoutId id="2147483759" r:id="rId109"/>
    <p:sldLayoutId id="2147483760" r:id="rId110"/>
    <p:sldLayoutId id="2147483761" r:id="rId111"/>
    <p:sldLayoutId id="2147483762" r:id="rId112"/>
    <p:sldLayoutId id="2147483763" r:id="rId113"/>
    <p:sldLayoutId id="2147483764" r:id="rId114"/>
    <p:sldLayoutId id="2147483765" r:id="rId1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4735374" cy="440556"/>
          </a:xfrm>
          <a:prstGeom prst="rect">
            <a:avLst/>
          </a:prstGeom>
          <a:noFill/>
          <a:ln>
            <a:noFill/>
          </a:ln>
        </p:spPr>
        <p:txBody>
          <a:bodyPr spcFirstLastPara="1" wrap="square" lIns="91425" tIns="45700" rIns="91425" bIns="45700" anchor="t" anchorCtr="0">
            <a:noAutofit/>
          </a:bodyPr>
          <a:lstStyle/>
          <a:p>
            <a:pPr marL="0" indent="0"/>
            <a:r>
              <a:rPr lang="en-US"/>
              <a:t>“Job searching application"</a:t>
            </a:r>
            <a:endParaRPr err="1"/>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65A8-8D71-C3AF-1DFD-6E6D69FD04A3}"/>
              </a:ext>
            </a:extLst>
          </p:cNvPr>
          <p:cNvSpPr>
            <a:spLocks noGrp="1"/>
          </p:cNvSpPr>
          <p:nvPr>
            <p:ph type="title"/>
          </p:nvPr>
        </p:nvSpPr>
        <p:spPr/>
        <p:txBody>
          <a:bodyPr>
            <a:normAutofit fontScale="90000"/>
          </a:bodyPr>
          <a:lstStyle/>
          <a:p>
            <a:r>
              <a:rPr lang="en-US"/>
              <a:t>JOB SEARCHING APPLICATION</a:t>
            </a:r>
          </a:p>
        </p:txBody>
      </p:sp>
      <p:sp>
        <p:nvSpPr>
          <p:cNvPr id="3" name="Text Placeholder 2">
            <a:extLst>
              <a:ext uri="{FF2B5EF4-FFF2-40B4-BE49-F238E27FC236}">
                <a16:creationId xmlns:a16="http://schemas.microsoft.com/office/drawing/2014/main" id="{47E4E931-0DC5-030A-3500-F1F068B27CAA}"/>
              </a:ext>
            </a:extLst>
          </p:cNvPr>
          <p:cNvSpPr>
            <a:spLocks noGrp="1"/>
          </p:cNvSpPr>
          <p:nvPr>
            <p:ph type="body" idx="1"/>
          </p:nvPr>
        </p:nvSpPr>
        <p:spPr>
          <a:xfrm>
            <a:off x="58447" y="1112347"/>
            <a:ext cx="4504951" cy="3252081"/>
          </a:xfrm>
          <a:solidFill>
            <a:srgbClr val="ED7D31"/>
          </a:solidFill>
        </p:spPr>
        <p:txBody>
          <a:bodyPr/>
          <a:lstStyle/>
          <a:p>
            <a:pPr>
              <a:buNone/>
            </a:pPr>
            <a:r>
              <a:rPr lang="en-US" sz="2000" b="1" dirty="0"/>
              <a:t>    OBJECTIVES:</a:t>
            </a:r>
          </a:p>
          <a:p>
            <a:pPr>
              <a:buNone/>
            </a:pPr>
            <a:r>
              <a:rPr lang="en-US" sz="2000" dirty="0"/>
              <a:t>BY THE END OF THIS DOCUMENT YOU WILL BE ABLE TO:</a:t>
            </a:r>
            <a:endParaRPr lang="en-US" dirty="0"/>
          </a:p>
          <a:p>
            <a:pPr>
              <a:buNone/>
            </a:pPr>
            <a:r>
              <a:rPr lang="en-US" sz="2000" dirty="0"/>
              <a:t>▸ FIND A JOB OPENING</a:t>
            </a:r>
            <a:endParaRPr lang="en-US" dirty="0"/>
          </a:p>
          <a:p>
            <a:pPr>
              <a:buNone/>
            </a:pPr>
            <a:r>
              <a:rPr lang="en-US" sz="2000" dirty="0"/>
              <a:t>▸ CREATE A RESUME</a:t>
            </a:r>
            <a:endParaRPr lang="en-US" dirty="0"/>
          </a:p>
          <a:p>
            <a:pPr>
              <a:buNone/>
            </a:pPr>
            <a:r>
              <a:rPr lang="en-US" sz="2000" dirty="0"/>
              <a:t>▸ WRITE A COVER LETTER</a:t>
            </a:r>
            <a:endParaRPr lang="en-US" dirty="0"/>
          </a:p>
          <a:p>
            <a:pPr>
              <a:buNone/>
            </a:pPr>
            <a:r>
              <a:rPr lang="en-US" sz="2000" dirty="0"/>
              <a:t>▸ EXPLORE INTERVIEWING TIPS</a:t>
            </a:r>
            <a:endParaRPr lang="en-US" dirty="0"/>
          </a:p>
          <a:p>
            <a:pPr>
              <a:buNone/>
            </a:pPr>
            <a:r>
              <a:rPr lang="en-US" sz="2000" dirty="0"/>
              <a:t>▸ KNOW THE ETIQUETTE FOR AFTER AN INTERVIEW.</a:t>
            </a:r>
            <a:endParaRPr lang="en-US" dirty="0"/>
          </a:p>
        </p:txBody>
      </p:sp>
      <p:sp>
        <p:nvSpPr>
          <p:cNvPr id="4" name="Arrow: Right 3">
            <a:extLst>
              <a:ext uri="{FF2B5EF4-FFF2-40B4-BE49-F238E27FC236}">
                <a16:creationId xmlns:a16="http://schemas.microsoft.com/office/drawing/2014/main" id="{E7191778-D978-CD49-3386-BF828C714F7C}"/>
              </a:ext>
            </a:extLst>
          </p:cNvPr>
          <p:cNvSpPr/>
          <p:nvPr/>
        </p:nvSpPr>
        <p:spPr>
          <a:xfrm>
            <a:off x="180840" y="1280707"/>
            <a:ext cx="291141" cy="118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11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65A8-8D71-C3AF-1DFD-6E6D69FD04A3}"/>
              </a:ext>
            </a:extLst>
          </p:cNvPr>
          <p:cNvSpPr>
            <a:spLocks noGrp="1"/>
          </p:cNvSpPr>
          <p:nvPr>
            <p:ph type="title"/>
          </p:nvPr>
        </p:nvSpPr>
        <p:spPr/>
        <p:txBody>
          <a:bodyPr>
            <a:normAutofit fontScale="90000"/>
          </a:bodyPr>
          <a:lstStyle/>
          <a:p>
            <a:r>
              <a:rPr lang="en-US" dirty="0"/>
              <a:t>JOB SEARCHING APPLICATION</a:t>
            </a:r>
          </a:p>
        </p:txBody>
      </p:sp>
      <p:sp>
        <p:nvSpPr>
          <p:cNvPr id="3" name="Text Placeholder 2">
            <a:extLst>
              <a:ext uri="{FF2B5EF4-FFF2-40B4-BE49-F238E27FC236}">
                <a16:creationId xmlns:a16="http://schemas.microsoft.com/office/drawing/2014/main" id="{47E4E931-0DC5-030A-3500-F1F068B27CAA}"/>
              </a:ext>
            </a:extLst>
          </p:cNvPr>
          <p:cNvSpPr>
            <a:spLocks noGrp="1"/>
          </p:cNvSpPr>
          <p:nvPr>
            <p:ph type="body" idx="1"/>
          </p:nvPr>
        </p:nvSpPr>
        <p:spPr>
          <a:xfrm>
            <a:off x="36881" y="1220178"/>
            <a:ext cx="4569649" cy="4082373"/>
          </a:xfrm>
          <a:ln>
            <a:solidFill>
              <a:schemeClr val="accent4">
                <a:lumMod val="60000"/>
                <a:lumOff val="40000"/>
              </a:schemeClr>
            </a:solidFill>
          </a:ln>
        </p:spPr>
        <p:txBody>
          <a:bodyPr spcFirstLastPara="1" wrap="square" lIns="91425" tIns="45700" rIns="91425" bIns="45700" anchor="t" anchorCtr="0">
            <a:noAutofit/>
          </a:bodyPr>
          <a:lstStyle/>
          <a:p>
            <a:pPr marL="139700" indent="0">
              <a:buNone/>
            </a:pPr>
            <a:r>
              <a:rPr lang="en-US" b="1" dirty="0">
                <a:solidFill>
                  <a:schemeClr val="tx1">
                    <a:lumMod val="95000"/>
                    <a:lumOff val="5000"/>
                  </a:schemeClr>
                </a:solidFill>
              </a:rPr>
              <a:t>CREAT BY: GITHUB</a:t>
            </a:r>
          </a:p>
          <a:p>
            <a:pPr marL="139700" indent="0">
              <a:buNone/>
            </a:pPr>
            <a:r>
              <a:rPr lang="en-US" b="1" dirty="0">
                <a:solidFill>
                  <a:schemeClr val="tx1">
                    <a:lumMod val="95000"/>
                    <a:lumOff val="5000"/>
                  </a:schemeClr>
                </a:solidFill>
              </a:rPr>
              <a:t>APPLICATION: </a:t>
            </a:r>
            <a:r>
              <a:rPr lang="en-US" b="1" dirty="0">
                <a:solidFill>
                  <a:schemeClr val="accent5"/>
                </a:solidFill>
              </a:rPr>
              <a:t>[ SRS FOR JOB SEARCHING APPLICATION ] </a:t>
            </a:r>
          </a:p>
          <a:p>
            <a:pPr marL="139700" indent="0">
              <a:buNone/>
            </a:pPr>
            <a:r>
              <a:rPr lang="en-US" dirty="0"/>
              <a:t>The introduction of the Software Requirements Specification (SRS) provides An overview of the entire SRS purpose ,scope, definitions, acronyms, abbreviations, references And overview of SRS.A Software Requirements Specification (SRS) – a requirements Specification for a software system – is a complete description of the </a:t>
            </a:r>
            <a:r>
              <a:rPr lang="en-US" dirty="0" err="1"/>
              <a:t>behaviour</a:t>
            </a:r>
            <a:r>
              <a:rPr lang="en-US" dirty="0"/>
              <a:t> of a system to Be developed. It includes a set of use cases that describe all the interactions the users will have With the software. Use cases are also known as functional requirements. In addition to use Cases, the SRS also contains nonfunctional (or supplementary) requirements. </a:t>
            </a:r>
          </a:p>
        </p:txBody>
      </p:sp>
    </p:spTree>
    <p:extLst>
      <p:ext uri="{BB962C8B-B14F-4D97-AF65-F5344CB8AC3E}">
        <p14:creationId xmlns:p14="http://schemas.microsoft.com/office/powerpoint/2010/main" val="2979258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65A8-8D71-C3AF-1DFD-6E6D69FD04A3}"/>
              </a:ext>
            </a:extLst>
          </p:cNvPr>
          <p:cNvSpPr>
            <a:spLocks noGrp="1"/>
          </p:cNvSpPr>
          <p:nvPr>
            <p:ph type="title"/>
          </p:nvPr>
        </p:nvSpPr>
        <p:spPr/>
        <p:txBody>
          <a:bodyPr>
            <a:normAutofit fontScale="90000"/>
          </a:bodyPr>
          <a:lstStyle/>
          <a:p>
            <a:r>
              <a:rPr lang="en-US" dirty="0"/>
              <a:t>JOB SEARCHING APPLICATION</a:t>
            </a:r>
          </a:p>
        </p:txBody>
      </p:sp>
      <p:sp>
        <p:nvSpPr>
          <p:cNvPr id="3" name="Text Placeholder 2">
            <a:extLst>
              <a:ext uri="{FF2B5EF4-FFF2-40B4-BE49-F238E27FC236}">
                <a16:creationId xmlns:a16="http://schemas.microsoft.com/office/drawing/2014/main" id="{47E4E931-0DC5-030A-3500-F1F068B27CAA}"/>
              </a:ext>
            </a:extLst>
          </p:cNvPr>
          <p:cNvSpPr>
            <a:spLocks noGrp="1"/>
          </p:cNvSpPr>
          <p:nvPr>
            <p:ph type="body" idx="1"/>
          </p:nvPr>
        </p:nvSpPr>
        <p:spPr>
          <a:xfrm>
            <a:off x="47664" y="1112347"/>
            <a:ext cx="4429470" cy="4028458"/>
          </a:xfrm>
        </p:spPr>
        <p:txBody>
          <a:bodyPr/>
          <a:lstStyle/>
          <a:p>
            <a:pPr marL="139700" indent="0">
              <a:buNone/>
            </a:pPr>
            <a:r>
              <a:rPr lang="en-US" dirty="0"/>
              <a:t>Non-functional Requirements are requirements which impose constraints on the design or implementation (such as performance engineering requirements, quality standards, or design constraints).</a:t>
            </a:r>
          </a:p>
          <a:p>
            <a:pPr marL="482600" indent="-342900">
              <a:buAutoNum type="arabicPeriod"/>
            </a:pPr>
            <a:r>
              <a:rPr lang="en-US" dirty="0"/>
              <a:t>The Aim of this document is to gather and </a:t>
            </a:r>
            <a:r>
              <a:rPr lang="en-US" dirty="0" err="1"/>
              <a:t>analyse</a:t>
            </a:r>
            <a:r>
              <a:rPr lang="en-US" dirty="0"/>
              <a:t> and give an in-depth insight of the complete Marvel Electronics and Home Entertainment software system by defining the problem Statement in detail. </a:t>
            </a:r>
          </a:p>
          <a:p>
            <a:pPr marL="482600" indent="-342900">
              <a:buAutoNum type="arabicPeriod"/>
            </a:pPr>
            <a:r>
              <a:rPr lang="en-US" dirty="0"/>
              <a:t> This is a documentation of the project job searching portal </a:t>
            </a:r>
            <a:r>
              <a:rPr lang="en-US" dirty="0" err="1"/>
              <a:t>doneNow</a:t>
            </a:r>
            <a:r>
              <a:rPr lang="en-US" dirty="0"/>
              <a:t> a day, we know that searching of jobs is so difficult in proficient areas the portal developed</a:t>
            </a:r>
          </a:p>
          <a:p>
            <a:pPr marL="139700" indent="0">
              <a:buNone/>
            </a:pPr>
            <a:endParaRPr lang="en-US"/>
          </a:p>
        </p:txBody>
      </p:sp>
    </p:spTree>
    <p:extLst>
      <p:ext uri="{BB962C8B-B14F-4D97-AF65-F5344CB8AC3E}">
        <p14:creationId xmlns:p14="http://schemas.microsoft.com/office/powerpoint/2010/main" val="785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65A8-8D71-C3AF-1DFD-6E6D69FD04A3}"/>
              </a:ext>
            </a:extLst>
          </p:cNvPr>
          <p:cNvSpPr>
            <a:spLocks noGrp="1"/>
          </p:cNvSpPr>
          <p:nvPr>
            <p:ph type="title"/>
          </p:nvPr>
        </p:nvSpPr>
        <p:spPr>
          <a:xfrm>
            <a:off x="144711" y="810810"/>
            <a:ext cx="3421450" cy="344091"/>
          </a:xfrm>
        </p:spPr>
        <p:txBody>
          <a:bodyPr>
            <a:normAutofit fontScale="90000"/>
          </a:bodyPr>
          <a:lstStyle/>
          <a:p>
            <a:r>
              <a:rPr lang="en-US"/>
              <a:t> SRS FOR JOB SEARCHING APPLICATION </a:t>
            </a:r>
          </a:p>
        </p:txBody>
      </p:sp>
      <p:sp>
        <p:nvSpPr>
          <p:cNvPr id="3" name="Text Placeholder 2">
            <a:extLst>
              <a:ext uri="{FF2B5EF4-FFF2-40B4-BE49-F238E27FC236}">
                <a16:creationId xmlns:a16="http://schemas.microsoft.com/office/drawing/2014/main" id="{47E4E931-0DC5-030A-3500-F1F068B27CAA}"/>
              </a:ext>
            </a:extLst>
          </p:cNvPr>
          <p:cNvSpPr>
            <a:spLocks noGrp="1"/>
          </p:cNvSpPr>
          <p:nvPr>
            <p:ph type="body" idx="1"/>
          </p:nvPr>
        </p:nvSpPr>
        <p:spPr>
          <a:xfrm>
            <a:off x="58447" y="1112347"/>
            <a:ext cx="4418687" cy="1958119"/>
          </a:xfrm>
        </p:spPr>
        <p:txBody>
          <a:bodyPr/>
          <a:lstStyle/>
          <a:p>
            <a:pPr marL="482600" indent="-342900">
              <a:buAutoNum type="arabicPeriod"/>
            </a:pPr>
            <a:endParaRPr lang="en-US"/>
          </a:p>
          <a:p>
            <a:pPr marL="482600" indent="-342900">
              <a:buAutoNum type="arabicPeriod"/>
            </a:pPr>
            <a:endParaRPr lang="en-US"/>
          </a:p>
          <a:p>
            <a:pPr marL="482600" indent="-342900">
              <a:buAutoNum type="arabicPeriod"/>
            </a:pPr>
            <a:endParaRPr lang="en-US"/>
          </a:p>
          <a:p>
            <a:pPr marL="482600" indent="-342900">
              <a:buAutoNum type="arabicPeriod"/>
            </a:pPr>
            <a:r>
              <a:rPr lang="en-US"/>
              <a:t>For the providing the simple and good job searching. With the help of this portal easily the job Seeker can submit their resume and get the lot of opportunity of the job related to their profile. And By this website the companies or employer can also find the good and well profiled resume</a:t>
            </a:r>
          </a:p>
          <a:p>
            <a:pPr marL="482600" indent="-342900">
              <a:buAutoNum type="arabicPeriod"/>
            </a:pPr>
            <a:endParaRPr lang="en-US"/>
          </a:p>
          <a:p>
            <a:pPr marL="139700" indent="0">
              <a:buNone/>
            </a:pPr>
            <a:endParaRPr lang="en-US"/>
          </a:p>
        </p:txBody>
      </p:sp>
    </p:spTree>
    <p:extLst>
      <p:ext uri="{BB962C8B-B14F-4D97-AF65-F5344CB8AC3E}">
        <p14:creationId xmlns:p14="http://schemas.microsoft.com/office/powerpoint/2010/main" val="1053661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7781-1EB2-BE27-01A4-F73183420B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CF05D2-65C7-EDAD-A988-678F32EB7D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786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158344" y="2112419"/>
            <a:ext cx="2653186" cy="523180"/>
          </a:xfrm>
          <a:prstGeom prst="rect">
            <a:avLst/>
          </a:prstGeom>
          <a:solidFill>
            <a:schemeClr val="bg1"/>
          </a:solidFill>
          <a:ln>
            <a:solidFill>
              <a:schemeClr val="bg1"/>
            </a:solidFill>
          </a:ln>
        </p:spPr>
        <p:txBody>
          <a:bodyPr spcFirstLastPara="1" wrap="square" lIns="91425" tIns="45700" rIns="91425" bIns="45700" anchor="ctr" anchorCtr="0">
            <a:spAutoFit/>
          </a:bodyPr>
          <a:lstStyle/>
          <a:p>
            <a:pPr marL="0" lvl="0" indent="0">
              <a:lnSpc>
                <a:spcPct val="100000"/>
              </a:lnSpc>
              <a:spcBef>
                <a:spcPts val="0"/>
              </a:spcBef>
              <a:spcAft>
                <a:spcPts val="0"/>
              </a:spcAft>
              <a:buNone/>
            </a:pPr>
            <a:r>
              <a:rPr lang="en-US" b="0" i="0" dirty="0">
                <a:solidFill>
                  <a:schemeClr val="tx1"/>
                </a:solidFill>
                <a:ea typeface="EB Garamond SemiBold"/>
              </a:rPr>
              <a:t>https://github.com/2115a132/sandhiya.git</a:t>
            </a:r>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Custom 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Slides>
  <Notes>3</Notes>
  <HiddenSlides>1</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Simple Light</vt:lpstr>
      <vt:lpstr>PowerPoint Presentation</vt:lpstr>
      <vt:lpstr>JOB SEARCHING APPLICATION</vt:lpstr>
      <vt:lpstr>JOB SEARCHING APPLICATION</vt:lpstr>
      <vt:lpstr>JOB SEARCHING APPLICATION</vt:lpstr>
      <vt:lpstr> SRS FOR JOB SEARCHING APPLICATION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revision>69</cp:revision>
  <dcterms:created xsi:type="dcterms:W3CDTF">2020-08-13T11:21:46Z</dcterms:created>
  <dcterms:modified xsi:type="dcterms:W3CDTF">2023-03-08T18:13:19Z</dcterms:modified>
</cp:coreProperties>
</file>